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83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792000" y="21304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Computer model and History 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The study of cultural evolution and long term economic dynamics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368000" y="4871880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Simon Carrignon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251640" y="260640"/>
            <a:ext cx="8640000" cy="626364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539640" y="5761080"/>
            <a:ext cx="2015280" cy="475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61800" y="504000"/>
            <a:ext cx="8493840" cy="40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Assumption about the processes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 process,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mechanisms,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Actors,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264000" y="3096000"/>
            <a:ext cx="1639440" cy="2303640"/>
          </a:xfrm>
          <a:prstGeom prst="rect">
            <a:avLst/>
          </a:prstGeom>
          <a:ln>
            <a:noFill/>
          </a:ln>
        </p:spPr>
      </p:pic>
      <p:sp>
        <p:nvSpPr>
          <p:cNvPr id="191" name="Line 2"/>
          <p:cNvSpPr/>
          <p:nvPr/>
        </p:nvSpPr>
        <p:spPr>
          <a:xfrm flipH="1" flipV="1">
            <a:off x="4104000" y="2736000"/>
            <a:ext cx="1944000" cy="1152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6120000" y="1191960"/>
            <a:ext cx="1994760" cy="1615680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 flipH="1" flipV="1">
            <a:off x="3816000" y="1728000"/>
            <a:ext cx="2088000" cy="144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728000" y="4450680"/>
            <a:ext cx="4225320" cy="2244960"/>
          </a:xfrm>
          <a:prstGeom prst="rect">
            <a:avLst/>
          </a:prstGeom>
          <a:ln>
            <a:noFill/>
          </a:ln>
        </p:spPr>
      </p:pic>
      <p:sp>
        <p:nvSpPr>
          <p:cNvPr id="195" name="Line 4"/>
          <p:cNvSpPr/>
          <p:nvPr/>
        </p:nvSpPr>
        <p:spPr>
          <a:xfrm flipH="1" flipV="1">
            <a:off x="1872000" y="3600000"/>
            <a:ext cx="720000" cy="576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150120" y="143640"/>
            <a:ext cx="49154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50120" y="143640"/>
            <a:ext cx="4746240" cy="12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6264000" y="374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5256000" y="338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4176000" y="3600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3600000" y="3312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6"/>
          <p:cNvSpPr/>
          <p:nvPr/>
        </p:nvSpPr>
        <p:spPr>
          <a:xfrm>
            <a:off x="6840000" y="3816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7"/>
          <p:cNvSpPr/>
          <p:nvPr/>
        </p:nvSpPr>
        <p:spPr>
          <a:xfrm>
            <a:off x="3744000" y="3384000"/>
            <a:ext cx="432000" cy="2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8"/>
          <p:cNvSpPr/>
          <p:nvPr/>
        </p:nvSpPr>
        <p:spPr>
          <a:xfrm flipV="1">
            <a:off x="4320000" y="3456000"/>
            <a:ext cx="93600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9"/>
          <p:cNvSpPr/>
          <p:nvPr/>
        </p:nvSpPr>
        <p:spPr>
          <a:xfrm flipH="1" flipV="1">
            <a:off x="5400000" y="3456000"/>
            <a:ext cx="864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0"/>
          <p:cNvSpPr/>
          <p:nvPr/>
        </p:nvSpPr>
        <p:spPr>
          <a:xfrm>
            <a:off x="6408000" y="3816000"/>
            <a:ext cx="43200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150120" y="143640"/>
            <a:ext cx="4746240" cy="12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264000" y="374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5256000" y="338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4176000" y="3600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3600000" y="3312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840000" y="3816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3744000" y="3384000"/>
            <a:ext cx="432000" cy="2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 flipV="1">
            <a:off x="4320000" y="3456000"/>
            <a:ext cx="93600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 flipH="1" flipV="1">
            <a:off x="5400000" y="3456000"/>
            <a:ext cx="864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0"/>
          <p:cNvSpPr/>
          <p:nvPr/>
        </p:nvSpPr>
        <p:spPr>
          <a:xfrm>
            <a:off x="6408000" y="3816000"/>
            <a:ext cx="43200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1"/>
          <p:cNvSpPr/>
          <p:nvPr/>
        </p:nvSpPr>
        <p:spPr>
          <a:xfrm>
            <a:off x="7314120" y="2448000"/>
            <a:ext cx="533520" cy="1583640"/>
          </a:xfrm>
          <a:custGeom>
            <a:avLst/>
            <a:gdLst/>
            <a:ahLst/>
            <a:rect l="l" t="t" r="r" b="b"/>
            <a:pathLst>
              <a:path w="1484" h="4402">
                <a:moveTo>
                  <a:pt x="0" y="0"/>
                </a:moveTo>
                <a:cubicBezTo>
                  <a:pt x="370" y="0"/>
                  <a:pt x="741" y="183"/>
                  <a:pt x="741" y="366"/>
                </a:cubicBezTo>
                <a:lnTo>
                  <a:pt x="741" y="1833"/>
                </a:lnTo>
                <a:cubicBezTo>
                  <a:pt x="741" y="2017"/>
                  <a:pt x="1113" y="2200"/>
                  <a:pt x="1483" y="2200"/>
                </a:cubicBezTo>
                <a:cubicBezTo>
                  <a:pt x="1113" y="2200"/>
                  <a:pt x="741" y="2383"/>
                  <a:pt x="741" y="2567"/>
                </a:cubicBezTo>
                <a:lnTo>
                  <a:pt x="741" y="4034"/>
                </a:lnTo>
                <a:cubicBezTo>
                  <a:pt x="741" y="4217"/>
                  <a:pt x="370" y="4401"/>
                  <a:pt x="0" y="44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2"/>
          <p:cNvSpPr/>
          <p:nvPr/>
        </p:nvSpPr>
        <p:spPr>
          <a:xfrm>
            <a:off x="7944840" y="3024000"/>
            <a:ext cx="83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600" cy="9525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160" cy="10749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160" cy="9770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1800" cy="100008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520" cy="9871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1"/>
          <a:srcRect l="0" t="0" r="0" b="35985"/>
          <a:stretch/>
        </p:blipFill>
        <p:spPr>
          <a:xfrm>
            <a:off x="1944360" y="5263200"/>
            <a:ext cx="271800" cy="640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2"/>
          <a:srcRect l="53247" t="0" r="0" b="0"/>
          <a:stretch/>
        </p:blipFill>
        <p:spPr>
          <a:xfrm>
            <a:off x="2885400" y="1368000"/>
            <a:ext cx="1362240" cy="17665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rcRect l="0" t="0" r="0" b="-13839"/>
          <a:stretch/>
        </p:blipFill>
        <p:spPr>
          <a:xfrm>
            <a:off x="4479840" y="129600"/>
            <a:ext cx="415800" cy="17420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6768000" y="4237200"/>
            <a:ext cx="2284200" cy="1882440"/>
          </a:xfrm>
          <a:prstGeom prst="rect">
            <a:avLst/>
          </a:prstGeom>
          <a:ln>
            <a:noFill/>
          </a:ln>
        </p:spPr>
      </p:pic>
      <p:sp>
        <p:nvSpPr>
          <p:cNvPr id="303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1368000" y="216000"/>
            <a:ext cx="606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792000" y="1728000"/>
            <a:ext cx="7590600" cy="388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1368000" y="216000"/>
            <a:ext cx="606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1377720" y="4382280"/>
            <a:ext cx="704592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properties lead to what kind of long term economic dynamics?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impact on the Cultural Evolution?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2016000" y="1296000"/>
            <a:ext cx="5468400" cy="280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2055600" y="3161520"/>
            <a:ext cx="39920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792000" y="28800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Monte Testaccio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648000" y="1584000"/>
            <a:ext cx="4607640" cy="42724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5472000" y="2088000"/>
            <a:ext cx="3527640" cy="39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Amphora Garbage to understand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 interaction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Ancient Rome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288000" y="213840"/>
            <a:ext cx="835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start from an applied case-study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  <p:sp>
        <p:nvSpPr>
          <p:cNvPr id="93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  <p:sp>
        <p:nvSpPr>
          <p:cNvPr id="104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7542000" y="115200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7542000" y="309600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7542000" y="512568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0800" cy="22201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19640" cy="3318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rcRect l="0" t="0" r="0" b="25895"/>
          <a:stretch/>
        </p:blipFill>
        <p:spPr>
          <a:xfrm rot="21006000">
            <a:off x="2933640" y="5268600"/>
            <a:ext cx="209160" cy="6429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160" cy="7873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8"/>
          <a:srcRect l="0" t="0" r="0" b="30411"/>
          <a:stretch/>
        </p:blipFill>
        <p:spPr>
          <a:xfrm rot="2269200">
            <a:off x="3276360" y="5256360"/>
            <a:ext cx="209160" cy="6037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9"/>
          <a:srcRect l="0" t="0" r="0" b="35985"/>
          <a:stretch/>
        </p:blipFill>
        <p:spPr>
          <a:xfrm>
            <a:off x="1944000" y="5263200"/>
            <a:ext cx="271800" cy="6400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2720"/>
            <a:ext cx="271800" cy="8233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11"/>
          <a:stretch/>
        </p:blipFill>
        <p:spPr>
          <a:xfrm rot="15752400">
            <a:off x="5438160" y="287784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737360" y="2060640"/>
            <a:ext cx="2870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8040" y="4824000"/>
            <a:ext cx="27576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Historian Way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0800" cy="22201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19640" cy="33184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rcRect l="0" t="0" r="0" b="25895"/>
          <a:stretch/>
        </p:blipFill>
        <p:spPr>
          <a:xfrm rot="21006000">
            <a:off x="2933640" y="5268600"/>
            <a:ext cx="209160" cy="6429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160" cy="7873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8"/>
          <a:srcRect l="0" t="0" r="0" b="30411"/>
          <a:stretch/>
        </p:blipFill>
        <p:spPr>
          <a:xfrm rot="2269200">
            <a:off x="3276360" y="5256360"/>
            <a:ext cx="209160" cy="6037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9"/>
          <a:srcRect l="0" t="0" r="0" b="35985"/>
          <a:stretch/>
        </p:blipFill>
        <p:spPr>
          <a:xfrm>
            <a:off x="1944000" y="5263200"/>
            <a:ext cx="271800" cy="6400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2720"/>
            <a:ext cx="271800" cy="82332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11"/>
          <a:stretch/>
        </p:blipFill>
        <p:spPr>
          <a:xfrm rot="15752400">
            <a:off x="5438160" y="287784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1499400" y="1916640"/>
            <a:ext cx="30362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098040" y="4824000"/>
            <a:ext cx="27576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3"/>
          <p:cNvSpPr/>
          <p:nvPr/>
        </p:nvSpPr>
        <p:spPr>
          <a:xfrm>
            <a:off x="439200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4"/>
          <p:cNvSpPr/>
          <p:nvPr/>
        </p:nvSpPr>
        <p:spPr>
          <a:xfrm>
            <a:off x="518400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15"/>
          <p:cNvSpPr/>
          <p:nvPr/>
        </p:nvSpPr>
        <p:spPr>
          <a:xfrm flipH="1" flipV="1">
            <a:off x="158400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16"/>
          <p:cNvSpPr/>
          <p:nvPr/>
        </p:nvSpPr>
        <p:spPr>
          <a:xfrm flipV="1">
            <a:off x="5544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600" cy="9525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160" cy="1074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160" cy="9770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1800" cy="10000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520" cy="9871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3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4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5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6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1"/>
          <a:srcRect l="0" t="0" r="0" b="35985"/>
          <a:stretch/>
        </p:blipFill>
        <p:spPr>
          <a:xfrm>
            <a:off x="1944360" y="5263200"/>
            <a:ext cx="271800" cy="640080"/>
          </a:xfrm>
          <a:prstGeom prst="rect">
            <a:avLst/>
          </a:prstGeom>
          <a:ln>
            <a:noFill/>
          </a:ln>
        </p:spPr>
      </p:pic>
      <p:sp>
        <p:nvSpPr>
          <p:cNvPr id="183" name="CustomShape 17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9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0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1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Application>LibreOffice/5.1.2.1.0$Linux_X86_64 LibreOffice_project/10m0$Build-1</Applicat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2015-05-14T10:56:49Z</dcterms:created>
  <dc:creator>UPF</dc:creator>
  <dc:description/>
  <dc:language>es-ES</dc:language>
  <cp:lastModifiedBy>Simon Carrignon</cp:lastModifiedBy>
  <dcterms:modified xsi:type="dcterms:W3CDTF">2016-04-19T11:24:38Z</dcterms:modified>
  <cp:revision>9</cp:revision>
  <dc:subject/>
  <dc:title>Titulo recerca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